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73" r:id="rId4"/>
    <p:sldId id="276" r:id="rId5"/>
    <p:sldId id="259" r:id="rId6"/>
    <p:sldId id="260" r:id="rId7"/>
    <p:sldId id="261" r:id="rId8"/>
    <p:sldId id="265" r:id="rId9"/>
    <p:sldId id="281" r:id="rId10"/>
    <p:sldId id="277" r:id="rId11"/>
    <p:sldId id="279" r:id="rId12"/>
    <p:sldId id="267" r:id="rId13"/>
    <p:sldId id="278" r:id="rId14"/>
    <p:sldId id="280" r:id="rId15"/>
    <p:sldId id="270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744A-A61B-3E4C-9336-B5112970DC79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D5EE-B216-1D40-A74F-940D3F746B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4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698B-0B48-5C4D-9106-C26F3C917624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CAF33-E9CD-4145-BE08-3CEFC45B29C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443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8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383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Études </a:t>
            </a:r>
            <a:r>
              <a:rPr lang="fr-CA" dirty="0" err="1" smtClean="0"/>
              <a:t>burnout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75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- S’occuper</a:t>
            </a:r>
            <a:r>
              <a:rPr lang="fr-CA" baseline="0" dirty="0" smtClean="0"/>
              <a:t> de sa santé pour améliorer sa productivité, sa performance et son bonheur au travail</a:t>
            </a:r>
            <a:r>
              <a:rPr lang="is-IS" baseline="0" dirty="0" smtClean="0"/>
              <a:t>….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878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361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199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1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Des bonnes</a:t>
            </a:r>
            <a:r>
              <a:rPr lang="fr-CA" baseline="0" dirty="0" smtClean="0"/>
              <a:t> relations (la qualité de ses relations est importantes) nous avec nos amis, avec notre famille garde plus en santé, heureux, et une plus grande longévité comparativement à ceux qui choisissent de ne pas nourrir leurs relations sociales. </a:t>
            </a:r>
          </a:p>
          <a:p>
            <a:endParaRPr lang="fr-CA" baseline="0" dirty="0" smtClean="0"/>
          </a:p>
          <a:p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 happy and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life? If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money,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you're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but,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psychiatrist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Robert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Waldinger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you're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mistaken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the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75-year-old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Waldinger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unprecedented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data on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happiness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satisfaction. In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talk,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practical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-as-the-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hills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wisdom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how to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fulfilling</a:t>
            </a:r>
            <a:r>
              <a:rPr lang="fr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long life.</a:t>
            </a:r>
            <a:r>
              <a:rPr lang="fr-CA" baseline="0" dirty="0" smtClean="0"/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76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***Activité</a:t>
            </a:r>
            <a:r>
              <a:rPr lang="fr-CA" baseline="0" dirty="0" smtClean="0"/>
              <a:t> de méditation ***</a:t>
            </a:r>
          </a:p>
          <a:p>
            <a:r>
              <a:rPr lang="fr-CA" baseline="0" dirty="0" smtClean="0"/>
              <a:t>Discuter des bienfaits!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CAF33-E9CD-4145-BE08-3CEFC45B29C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48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65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63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4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379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97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31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281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414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43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32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51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0F7E-8A5B-9B40-A176-77DC4214E7C8}" type="datetimeFigureOut">
              <a:rPr lang="en-US" smtClean="0"/>
              <a:t>17-10-24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9A2D-3754-C84C-8B98-6191FA47B4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60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19529" y="1819796"/>
            <a:ext cx="8755529" cy="1933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is-IS" sz="36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</a:t>
            </a:r>
            <a:r>
              <a:rPr lang="is-IS" sz="3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r-CA" sz="3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stratégies pour optimiser votre performance et votre bien-être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059" y="4130542"/>
            <a:ext cx="5602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 smtClean="0"/>
              <a:t>Congrès annuel de L’association pour le développement de carrière au NB</a:t>
            </a:r>
          </a:p>
          <a:p>
            <a:pPr algn="ctr"/>
            <a:r>
              <a:rPr lang="fr-CA" sz="2200" dirty="0" smtClean="0"/>
              <a:t> </a:t>
            </a:r>
          </a:p>
          <a:p>
            <a:pPr algn="ctr"/>
            <a:r>
              <a:rPr lang="fr-CA" sz="2200" dirty="0" smtClean="0"/>
              <a:t>Le 21 novembre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13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93558" y="314927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Nourrissez vos relations sociale</a:t>
            </a:r>
            <a:endParaRPr lang="fr-CA" sz="3600" b="1" dirty="0"/>
          </a:p>
        </p:txBody>
      </p:sp>
      <p:pic>
        <p:nvPicPr>
          <p:cNvPr id="8" name="Picture 7" descr="Am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8" y="2023018"/>
            <a:ext cx="3224932" cy="1816863"/>
          </a:xfrm>
          <a:prstGeom prst="rect">
            <a:avLst/>
          </a:prstGeom>
        </p:spPr>
      </p:pic>
      <p:pic>
        <p:nvPicPr>
          <p:cNvPr id="9" name="Picture 8" descr="Ami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235"/>
            <a:ext cx="2738180" cy="1816863"/>
          </a:xfrm>
          <a:prstGeom prst="rect">
            <a:avLst/>
          </a:prstGeom>
        </p:spPr>
      </p:pic>
      <p:pic>
        <p:nvPicPr>
          <p:cNvPr id="10" name="Picture 9" descr="double da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6" y="2032235"/>
            <a:ext cx="2716902" cy="1807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350" y="4398837"/>
            <a:ext cx="6708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200" dirty="0" smtClean="0"/>
              <a:t>Augmente la productivité et l’efficacité au travail</a:t>
            </a:r>
          </a:p>
          <a:p>
            <a:r>
              <a:rPr lang="fr-CA" sz="22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CA" sz="2200" dirty="0" smtClean="0"/>
              <a:t>Étude sur le développement de l’adulte à Harvard</a:t>
            </a:r>
          </a:p>
          <a:p>
            <a:pPr marL="342900" indent="-342900">
              <a:buFontTx/>
              <a:buChar char="-"/>
            </a:pPr>
            <a:endParaRPr lang="fr-CA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061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8660"/>
            <a:ext cx="80860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Travaillez plus efficacement et </a:t>
            </a:r>
          </a:p>
          <a:p>
            <a:r>
              <a:rPr lang="fr-CA" sz="3600" b="1" dirty="0" smtClean="0"/>
              <a:t>non plus longtemps</a:t>
            </a:r>
            <a:endParaRPr lang="fr-CA" sz="3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76275"/>
              </p:ext>
            </p:extLst>
          </p:nvPr>
        </p:nvGraphicFramePr>
        <p:xfrm>
          <a:off x="107057" y="3582034"/>
          <a:ext cx="886363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330"/>
                <a:gridCol w="3804306"/>
              </a:tblGrid>
              <a:tr h="424012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Évitez</a:t>
                      </a:r>
                      <a:r>
                        <a:rPr lang="fr-CA" sz="20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le multitâche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20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20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Minimisez</a:t>
                      </a:r>
                      <a:r>
                        <a:rPr lang="fr-CA" sz="20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les distractions</a:t>
                      </a:r>
                      <a:endParaRPr lang="fr-CA" sz="20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CA" sz="2000" b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012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Organisez et priorisez l’horaire quotidien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200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Prendre des pauses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CA" sz="20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012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CA" sz="20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Découper en petites étapes (</a:t>
                      </a:r>
                      <a:r>
                        <a:rPr lang="fr-CA" sz="2000" baseline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Chunking</a:t>
                      </a:r>
                      <a:r>
                        <a:rPr lang="fr-CA" sz="20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2000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CA" sz="2000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CA" sz="2000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20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Écoutez de la musique instrumentale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Cerveau en construc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69" y="1231660"/>
            <a:ext cx="3410033" cy="2273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47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54345" y="274638"/>
            <a:ext cx="70570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Prendre soin de sa santé spirituelle </a:t>
            </a:r>
            <a:endParaRPr lang="fr-CA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80559" y="1832086"/>
            <a:ext cx="8667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000" dirty="0" smtClean="0">
              <a:solidFill>
                <a:srgbClr val="000000"/>
              </a:solidFill>
            </a:endParaRPr>
          </a:p>
          <a:p>
            <a:endParaRPr lang="fr-CA" sz="2000" dirty="0">
              <a:solidFill>
                <a:srgbClr val="000000"/>
              </a:solidFill>
            </a:endParaRPr>
          </a:p>
        </p:txBody>
      </p:sp>
      <p:pic>
        <p:nvPicPr>
          <p:cNvPr id="3" name="Picture 2" descr="Spiritualité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61" y="1758730"/>
            <a:ext cx="6551150" cy="4367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1882" y="3077883"/>
            <a:ext cx="5184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CA" sz="2200" b="1" u="sng" dirty="0" smtClean="0"/>
              <a:t>Activités de pleine conscience</a:t>
            </a:r>
          </a:p>
          <a:p>
            <a:pPr algn="ctr">
              <a:spcBef>
                <a:spcPts val="1200"/>
              </a:spcBef>
            </a:pPr>
            <a:r>
              <a:rPr lang="fr-CA" sz="2200" b="1" dirty="0" smtClean="0">
                <a:solidFill>
                  <a:schemeClr val="accent1"/>
                </a:solidFill>
              </a:rPr>
              <a:t>Yoga</a:t>
            </a:r>
          </a:p>
          <a:p>
            <a:pPr algn="ctr">
              <a:spcBef>
                <a:spcPts val="1200"/>
              </a:spcBef>
            </a:pPr>
            <a:r>
              <a:rPr lang="fr-CA" sz="2200" b="1" dirty="0" smtClean="0">
                <a:solidFill>
                  <a:schemeClr val="accent1"/>
                </a:solidFill>
              </a:rPr>
              <a:t>Méditation</a:t>
            </a:r>
          </a:p>
          <a:p>
            <a:pPr algn="ctr">
              <a:spcBef>
                <a:spcPts val="1200"/>
              </a:spcBef>
            </a:pPr>
            <a:r>
              <a:rPr lang="fr-CA" sz="2200" b="1" dirty="0" smtClean="0">
                <a:solidFill>
                  <a:schemeClr val="accent1"/>
                </a:solidFill>
              </a:rPr>
              <a:t>Passer du temps en nature</a:t>
            </a:r>
          </a:p>
          <a:p>
            <a:pPr algn="ctr">
              <a:spcBef>
                <a:spcPts val="1200"/>
              </a:spcBef>
            </a:pPr>
            <a:r>
              <a:rPr lang="fr-CA" sz="2200" b="1" dirty="0" smtClean="0">
                <a:solidFill>
                  <a:schemeClr val="accent1"/>
                </a:solidFill>
              </a:rPr>
              <a:t>Activités artistiques </a:t>
            </a:r>
            <a:endParaRPr lang="fr-CA" sz="2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411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3128" y="160020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Pratiquez la reconnaissance</a:t>
            </a:r>
            <a:endParaRPr lang="fr-CA" sz="3600" b="1" dirty="0"/>
          </a:p>
        </p:txBody>
      </p:sp>
      <p:pic>
        <p:nvPicPr>
          <p:cNvPr id="12" name="Content Placeholder 11" descr="Gratitude in the workpl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>
          <a:xfrm>
            <a:off x="948200" y="1538941"/>
            <a:ext cx="7498280" cy="4123765"/>
          </a:xfrm>
        </p:spPr>
      </p:pic>
      <p:sp>
        <p:nvSpPr>
          <p:cNvPr id="6" name="TextBox 5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99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624" y="2598222"/>
            <a:ext cx="8500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2400" dirty="0" smtClean="0"/>
              <a:t>Pratiquez la reconnaissance dans un journal ou l’exprimez aux autres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Avoir un mur de reconnaissance au travail, notes Post-it</a:t>
            </a:r>
          </a:p>
          <a:p>
            <a:endParaRPr lang="fr-CA" sz="2400" dirty="0" smtClean="0"/>
          </a:p>
          <a:p>
            <a:pPr marL="342900" indent="-342900">
              <a:buFontTx/>
              <a:buChar char="-"/>
            </a:pPr>
            <a:r>
              <a:rPr lang="fr-CA" sz="2400" dirty="0" smtClean="0"/>
              <a:t>Bienfaits:  </a:t>
            </a:r>
            <a:r>
              <a:rPr lang="fr-CA" sz="2400" i="1" dirty="0"/>
              <a:t>Physiques</a:t>
            </a:r>
          </a:p>
          <a:p>
            <a:r>
              <a:rPr lang="fr-CA" sz="2400" i="1" dirty="0" smtClean="0"/>
              <a:t>		          Émotionnels</a:t>
            </a:r>
            <a:endParaRPr lang="fr-CA" sz="2400" i="1" dirty="0"/>
          </a:p>
          <a:p>
            <a:r>
              <a:rPr lang="fr-CA" sz="2400" i="1" dirty="0" smtClean="0"/>
              <a:t>		          Performance </a:t>
            </a:r>
            <a:r>
              <a:rPr lang="fr-CA" sz="2400" i="1" dirty="0"/>
              <a:t>au travail</a:t>
            </a:r>
          </a:p>
          <a:p>
            <a:pPr marL="285750" indent="-285750">
              <a:buFontTx/>
              <a:buChar char="-"/>
            </a:pPr>
            <a:endParaRPr lang="fr-CA" sz="2400" dirty="0" smtClean="0"/>
          </a:p>
          <a:p>
            <a:endParaRPr lang="fr-CA" sz="2400" i="1" dirty="0" smtClean="0"/>
          </a:p>
        </p:txBody>
      </p:sp>
      <p:pic>
        <p:nvPicPr>
          <p:cNvPr id="9" name="Content Placeholder 8" descr="Thank you workpl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1878"/>
          <a:stretch>
            <a:fillRect/>
          </a:stretch>
        </p:blipFill>
        <p:spPr>
          <a:xfrm>
            <a:off x="2540001" y="72271"/>
            <a:ext cx="4219387" cy="2320500"/>
          </a:xfrm>
        </p:spPr>
      </p:pic>
      <p:sp>
        <p:nvSpPr>
          <p:cNvPr id="6" name="TextBox 5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671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 Monique Savo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" y="0"/>
            <a:ext cx="2267786" cy="2267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448" y="3063420"/>
            <a:ext cx="324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Calibri"/>
                <a:cs typeface="Calibri"/>
              </a:rPr>
              <a:t>d</a:t>
            </a:r>
            <a:r>
              <a:rPr lang="fr-CA" sz="2000" b="1" dirty="0" err="1" smtClean="0">
                <a:latin typeface="Calibri"/>
                <a:cs typeface="Calibri"/>
              </a:rPr>
              <a:t>re.m.savoie@gmail.com</a:t>
            </a:r>
            <a:endParaRPr lang="fr-CA" sz="2000" b="1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968" y="5629696"/>
            <a:ext cx="4096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>
                <a:latin typeface="Calibri"/>
                <a:cs typeface="Calibri"/>
              </a:rPr>
              <a:t>www.drmoniquesavoie.com</a:t>
            </a:r>
            <a:endParaRPr lang="fr-CA" sz="2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986" y="4290160"/>
            <a:ext cx="802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>
                <a:latin typeface="Calibri"/>
                <a:cs typeface="Calibri"/>
              </a:rPr>
              <a:t>Dre</a:t>
            </a:r>
            <a:r>
              <a:rPr lang="fr-CA" sz="2000" b="1" dirty="0" smtClean="0">
                <a:latin typeface="Calibri"/>
                <a:cs typeface="Calibri"/>
              </a:rPr>
              <a:t> Monique Savoie</a:t>
            </a:r>
            <a:endParaRPr lang="fr-CA" sz="2000" b="1" dirty="0">
              <a:latin typeface="Calibri"/>
              <a:cs typeface="Calibri"/>
            </a:endParaRPr>
          </a:p>
        </p:txBody>
      </p:sp>
      <p:pic>
        <p:nvPicPr>
          <p:cNvPr id="10" name="Picture 9" descr="Facebook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3" y="3898257"/>
            <a:ext cx="792013" cy="792013"/>
          </a:xfrm>
          <a:prstGeom prst="rect">
            <a:avLst/>
          </a:prstGeom>
        </p:spPr>
      </p:pic>
      <p:pic>
        <p:nvPicPr>
          <p:cNvPr id="11" name="Picture 10" descr="Icon site 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3" y="5043560"/>
            <a:ext cx="1314995" cy="986246"/>
          </a:xfrm>
          <a:prstGeom prst="rect">
            <a:avLst/>
          </a:prstGeom>
        </p:spPr>
      </p:pic>
      <p:pic>
        <p:nvPicPr>
          <p:cNvPr id="12" name="Picture 11" descr="Icon ema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" y="2720420"/>
            <a:ext cx="1314995" cy="743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4109" y="780493"/>
            <a:ext cx="684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Merci de tout cœur </a:t>
            </a:r>
            <a:r>
              <a:rPr lang="fr-CA" sz="2400" dirty="0" smtClean="0"/>
              <a:t>pour</a:t>
            </a:r>
            <a:r>
              <a:rPr lang="fr-CA" sz="2400" dirty="0" smtClean="0"/>
              <a:t> </a:t>
            </a:r>
            <a:r>
              <a:rPr lang="fr-CA" sz="2400" dirty="0" smtClean="0"/>
              <a:t>votre écoute et votre participation!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0650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 cadeau pour vous mon site 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4185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0118" y="1135529"/>
            <a:ext cx="2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2644589"/>
            <a:ext cx="869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 smtClean="0">
                <a:effectLst>
                  <a:outerShdw blurRad="41275" dist="63500" algn="l" rotWithShape="0">
                    <a:prstClr val="black">
                      <a:alpha val="40000"/>
                    </a:prstClr>
                  </a:outerShdw>
                </a:effectLst>
              </a:rPr>
              <a:t>Employé(e)</a:t>
            </a:r>
            <a:endParaRPr lang="fr-CA" sz="5400" b="1" dirty="0">
              <a:effectLst>
                <a:outerShdw blurRad="41275" dist="635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470" y="915312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Parent</a:t>
            </a:r>
            <a:endParaRPr lang="fr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63571" y="1659607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Conjoint(e)</a:t>
            </a:r>
            <a:endParaRPr lang="fr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48106" y="115379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Ami(e)</a:t>
            </a:r>
            <a:endParaRPr lang="fr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38941" y="5471459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Oncle </a:t>
            </a:r>
            <a:endParaRPr lang="fr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2353" y="3792071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Cousin(e)</a:t>
            </a:r>
            <a:endParaRPr lang="fr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3765" y="5671514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Tante</a:t>
            </a:r>
            <a:endParaRPr lang="fr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6823" y="3798751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Voisin(e)</a:t>
            </a:r>
            <a:endParaRPr lang="fr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97036" y="2875421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Citoyen(ne)</a:t>
            </a:r>
            <a:endParaRPr lang="fr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23765" y="4504783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Artiste</a:t>
            </a:r>
            <a:endParaRPr lang="fr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7541" y="4659397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Athlète</a:t>
            </a:r>
            <a:endParaRPr lang="fr-C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000" y="3337086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Fils</a:t>
            </a:r>
            <a:endParaRPr lang="fr-C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16940" y="1856716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Frère</a:t>
            </a:r>
            <a:endParaRPr lang="fr-CA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353" y="1659607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 smtClean="0"/>
              <a:t>Soeur</a:t>
            </a:r>
            <a:endParaRPr lang="fr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85047" y="2874840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Fille</a:t>
            </a:r>
            <a:endParaRPr lang="fr-CA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9577" y="642470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Mari</a:t>
            </a:r>
            <a:endParaRPr lang="fr-CA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11047" y="282175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Femme</a:t>
            </a:r>
            <a:endParaRPr lang="fr-C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1705" y="4966484"/>
            <a:ext cx="306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Bénévole</a:t>
            </a:r>
            <a:endParaRPr lang="fr-CA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854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ultitask d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b="8723"/>
          <a:stretch>
            <a:fillRect/>
          </a:stretch>
        </p:blipFill>
        <p:spPr>
          <a:xfrm>
            <a:off x="2310191" y="274640"/>
            <a:ext cx="4722329" cy="2597098"/>
          </a:xfrm>
        </p:spPr>
      </p:pic>
      <p:pic>
        <p:nvPicPr>
          <p:cNvPr id="3" name="Picture 2" descr="Stressed-Woman-Overwhelmed-With-Dem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97" y="3002731"/>
            <a:ext cx="4362529" cy="3110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061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team su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" y="726081"/>
            <a:ext cx="7518681" cy="5012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55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w.drmoniquesavoie.com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533202" y="249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3 santés</a:t>
            </a:r>
            <a:r>
              <a:rPr lang="is-IS" dirty="0" smtClean="0"/>
              <a:t>…</a:t>
            </a:r>
            <a:endParaRPr lang="fr-CA" dirty="0"/>
          </a:p>
        </p:txBody>
      </p:sp>
      <p:sp>
        <p:nvSpPr>
          <p:cNvPr id="7" name="Oval 6"/>
          <p:cNvSpPr/>
          <p:nvPr/>
        </p:nvSpPr>
        <p:spPr>
          <a:xfrm>
            <a:off x="1364675" y="1431148"/>
            <a:ext cx="3283327" cy="312080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2838232" y="3185389"/>
            <a:ext cx="3283327" cy="312080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val 8"/>
          <p:cNvSpPr/>
          <p:nvPr/>
        </p:nvSpPr>
        <p:spPr>
          <a:xfrm>
            <a:off x="4196151" y="1431148"/>
            <a:ext cx="3283327" cy="312080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extBox 9"/>
          <p:cNvSpPr txBox="1"/>
          <p:nvPr/>
        </p:nvSpPr>
        <p:spPr>
          <a:xfrm>
            <a:off x="1567350" y="2654420"/>
            <a:ext cx="272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Physique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6095" y="2699243"/>
            <a:ext cx="226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Mentale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5721" y="4551951"/>
            <a:ext cx="209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Spirituelle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602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4515" y="265137"/>
            <a:ext cx="68368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Prendre soin de sa santé physique</a:t>
            </a:r>
            <a:endParaRPr lang="fr-CA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63" y="1206290"/>
            <a:ext cx="1746181" cy="1843551"/>
          </a:xfrm>
          <a:prstGeom prst="rect">
            <a:avLst/>
          </a:prstGeom>
        </p:spPr>
      </p:pic>
      <p:pic>
        <p:nvPicPr>
          <p:cNvPr id="11" name="Picture 10" descr="yog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07" y="4442022"/>
            <a:ext cx="2515034" cy="1517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861509"/>
            <a:ext cx="573380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2400" dirty="0" smtClean="0"/>
              <a:t>L’activité physique: un antidépresseur naturel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Les bienfaits de l’activité physique sur la performance au travail 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La qualité et non la quantité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Être à l’écoute de son corps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L’alimentation et le sommeil</a:t>
            </a:r>
          </a:p>
          <a:p>
            <a:pPr marL="285750" indent="-285750">
              <a:buFontTx/>
              <a:buChar char="-"/>
            </a:pPr>
            <a:endParaRPr lang="fr-CA" dirty="0" smtClean="0"/>
          </a:p>
          <a:p>
            <a:pPr marL="285750" indent="-285750">
              <a:buFontTx/>
              <a:buChar char="-"/>
            </a:pPr>
            <a:endParaRPr lang="fr-CA" dirty="0" smtClean="0"/>
          </a:p>
          <a:p>
            <a:pPr marL="285750" indent="-285750">
              <a:buFontTx/>
              <a:buChar char="-"/>
            </a:pPr>
            <a:endParaRPr lang="fr-CA" dirty="0"/>
          </a:p>
        </p:txBody>
      </p:sp>
      <p:pic>
        <p:nvPicPr>
          <p:cNvPr id="12" name="Picture 11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06" y="3049841"/>
            <a:ext cx="2579730" cy="1289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439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1325" y="265137"/>
            <a:ext cx="71914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Minimisez les électroniques et les médias sociaux </a:t>
            </a:r>
            <a:endParaRPr lang="fr-C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2700" y="1861509"/>
            <a:ext cx="80959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2400" dirty="0" smtClean="0"/>
              <a:t>La technologie a changé votre vie et votre cerveau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Est-ce une addiction?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L’impact des médias sociaux</a:t>
            </a:r>
          </a:p>
          <a:p>
            <a:endParaRPr lang="fr-CA" sz="2400" dirty="0" smtClean="0"/>
          </a:p>
          <a:p>
            <a:pPr marL="285750" indent="-285750">
              <a:buFontTx/>
              <a:buChar char="-"/>
            </a:pPr>
            <a:r>
              <a:rPr lang="fr-CA" sz="2400" dirty="0" smtClean="0"/>
              <a:t>L’impact des électroniques sur votre sommeil </a:t>
            </a:r>
          </a:p>
          <a:p>
            <a:pPr marL="285750" indent="-285750">
              <a:buFontTx/>
              <a:buChar char="-"/>
            </a:pPr>
            <a:endParaRPr lang="fr-CA" dirty="0" smtClean="0"/>
          </a:p>
          <a:p>
            <a:pPr marL="285750" indent="-285750">
              <a:buFontTx/>
              <a:buChar char="-"/>
            </a:pPr>
            <a:endParaRPr lang="fr-CA" dirty="0"/>
          </a:p>
        </p:txBody>
      </p:sp>
      <p:pic>
        <p:nvPicPr>
          <p:cNvPr id="8" name="Picture 7" descr="Photo appareils électroni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5" y="4611458"/>
            <a:ext cx="3328207" cy="160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296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93558" y="63666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 smtClean="0"/>
              <a:t>Bien gérer vos émotions</a:t>
            </a:r>
            <a:endParaRPr lang="fr-C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934" y="1292115"/>
            <a:ext cx="89393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A" sz="2400" dirty="0" smtClean="0"/>
              <a:t>Le corps vs les émotions</a:t>
            </a:r>
          </a:p>
          <a:p>
            <a:endParaRPr lang="fr-CA" sz="2400" dirty="0" smtClean="0"/>
          </a:p>
          <a:p>
            <a:pPr marL="342900" indent="-342900">
              <a:buFontTx/>
              <a:buChar char="-"/>
            </a:pPr>
            <a:r>
              <a:rPr lang="fr-CA" sz="2400" dirty="0" smtClean="0"/>
              <a:t>L’importance d’exprimer ses émotions</a:t>
            </a:r>
          </a:p>
          <a:p>
            <a:endParaRPr lang="fr-CA" sz="2400" dirty="0" smtClean="0"/>
          </a:p>
          <a:p>
            <a:pPr marL="342900" indent="-342900">
              <a:buFontTx/>
              <a:buChar char="-"/>
            </a:pPr>
            <a:r>
              <a:rPr lang="fr-CA" sz="2400" dirty="0" smtClean="0"/>
              <a:t>Les épreuves de la vie</a:t>
            </a:r>
          </a:p>
          <a:p>
            <a:pPr marL="342900" indent="-342900">
              <a:buFontTx/>
              <a:buChar char="-"/>
            </a:pPr>
            <a:endParaRPr lang="fr-CA" sz="2400" dirty="0"/>
          </a:p>
          <a:p>
            <a:pPr marL="342900" indent="-342900">
              <a:buFontTx/>
              <a:buChar char="-"/>
            </a:pPr>
            <a:r>
              <a:rPr lang="fr-CA" sz="2400" dirty="0" smtClean="0"/>
              <a:t>Évitez d’être un « super-héros » </a:t>
            </a:r>
          </a:p>
          <a:p>
            <a:pPr marL="342900" indent="-342900">
              <a:buFontTx/>
              <a:buChar char="-"/>
            </a:pPr>
            <a:endParaRPr lang="fr-CA" sz="2000" dirty="0" smtClean="0"/>
          </a:p>
          <a:p>
            <a:endParaRPr lang="fr-CA" sz="2000" dirty="0"/>
          </a:p>
          <a:p>
            <a:endParaRPr lang="fr-CA" sz="2000" dirty="0" smtClean="0"/>
          </a:p>
          <a:p>
            <a:endParaRPr lang="fr-CA" sz="2000" dirty="0"/>
          </a:p>
          <a:p>
            <a:endParaRPr lang="fr-CA" sz="2000" dirty="0" smtClean="0"/>
          </a:p>
          <a:p>
            <a:endParaRPr lang="fr-CA" sz="2000" dirty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8" name="Picture 7" descr="exprimer ses émo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" y="4265085"/>
            <a:ext cx="2817230" cy="1861078"/>
          </a:xfrm>
          <a:prstGeom prst="rect">
            <a:avLst/>
          </a:prstGeom>
        </p:spPr>
      </p:pic>
      <p:pic>
        <p:nvPicPr>
          <p:cNvPr id="10" name="Picture 9" descr="respi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88" y="4265085"/>
            <a:ext cx="2937584" cy="1861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50471" y="9711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pic>
        <p:nvPicPr>
          <p:cNvPr id="12" name="Picture 11" descr="méditation au burea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6" y="4265085"/>
            <a:ext cx="3308582" cy="1861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7287" y="6429029"/>
            <a:ext cx="374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 smtClean="0">
                <a:latin typeface="Verdana"/>
                <a:cs typeface="Verdana"/>
              </a:rPr>
              <a:t>www.drmoniquesavoie.com</a:t>
            </a:r>
            <a:endParaRPr lang="fr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679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arié heureux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478</Words>
  <Application>Microsoft Macintosh PowerPoint</Application>
  <PresentationFormat>On-screen Show (4:3)</PresentationFormat>
  <Paragraphs>121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</dc:creator>
  <cp:lastModifiedBy>Monique</cp:lastModifiedBy>
  <cp:revision>120</cp:revision>
  <cp:lastPrinted>2017-06-20T12:18:17Z</cp:lastPrinted>
  <dcterms:created xsi:type="dcterms:W3CDTF">2017-04-27T13:43:07Z</dcterms:created>
  <dcterms:modified xsi:type="dcterms:W3CDTF">2017-10-24T11:25:42Z</dcterms:modified>
</cp:coreProperties>
</file>