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97" r:id="rId2"/>
    <p:sldId id="309" r:id="rId3"/>
    <p:sldId id="319" r:id="rId4"/>
    <p:sldId id="327" r:id="rId5"/>
    <p:sldId id="257" r:id="rId6"/>
    <p:sldId id="333" r:id="rId7"/>
    <p:sldId id="329" r:id="rId8"/>
    <p:sldId id="330" r:id="rId9"/>
    <p:sldId id="331" r:id="rId10"/>
    <p:sldId id="332" r:id="rId11"/>
    <p:sldId id="328" r:id="rId1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6" autoAdjust="0"/>
    <p:restoredTop sz="77006" autoAdjust="0"/>
  </p:normalViewPr>
  <p:slideViewPr>
    <p:cSldViewPr snapToGrid="0">
      <p:cViewPr varScale="1">
        <p:scale>
          <a:sx n="85" d="100"/>
          <a:sy n="85" d="100"/>
        </p:scale>
        <p:origin x="104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 b="1" i="0">
                <a:latin typeface="Arial Black" charset="0"/>
                <a:ea typeface="Arial Black" charset="0"/>
                <a:cs typeface="Arial Black" charset="0"/>
              </a:defRPr>
            </a:pPr>
            <a:r>
              <a:rPr lang="en-US" sz="3200" b="1" i="0" u="sng" dirty="0" smtClean="0">
                <a:solidFill>
                  <a:schemeClr val="accent1">
                    <a:lumMod val="7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Wellness</a:t>
            </a:r>
            <a:endParaRPr lang="en-US" sz="3200" b="1" i="0" u="sng" dirty="0">
              <a:solidFill>
                <a:schemeClr val="accent1">
                  <a:lumMod val="75000"/>
                </a:schemeClr>
              </a:solidFill>
              <a:latin typeface="Arial Black" charset="0"/>
              <a:ea typeface="Arial Black" charset="0"/>
              <a:cs typeface="Arial Black" charset="0"/>
            </a:endParaRPr>
          </a:p>
        </c:rich>
      </c:tx>
      <c:layout>
        <c:manualLayout>
          <c:xMode val="edge"/>
          <c:yMode val="edge"/>
          <c:x val="0.18879627190033"/>
          <c:y val="0.000277413972898639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25802753458551"/>
          <c:y val="0.155999753937008"/>
          <c:w val="0.661458393297081"/>
          <c:h val="0.80337524606299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9"/>
          <c:cat>
            <c:strRef>
              <c:f>Sheet1!$A$2:$A$8</c:f>
              <c:strCache>
                <c:ptCount val="7"/>
                <c:pt idx="0">
                  <c:v>PSYCHOLOGY</c:v>
                </c:pt>
                <c:pt idx="1">
                  <c:v>MEDICATION</c:v>
                </c:pt>
                <c:pt idx="2">
                  <c:v>SLEEP</c:v>
                </c:pt>
                <c:pt idx="3">
                  <c:v>NUTRICIAN</c:v>
                </c:pt>
                <c:pt idx="4">
                  <c:v>DIETICIAN</c:v>
                </c:pt>
                <c:pt idx="5">
                  <c:v>MASSAGE</c:v>
                </c:pt>
                <c:pt idx="6">
                  <c:v>PEER SUPPORT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16.0</c:v>
                </c:pt>
                <c:pt idx="1">
                  <c:v>16.0</c:v>
                </c:pt>
                <c:pt idx="2">
                  <c:v>16.0</c:v>
                </c:pt>
                <c:pt idx="3">
                  <c:v>16.0</c:v>
                </c:pt>
                <c:pt idx="4">
                  <c:v>16.0</c:v>
                </c:pt>
                <c:pt idx="5">
                  <c:v>16.0</c:v>
                </c:pt>
                <c:pt idx="6">
                  <c:v>16.0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2E9A3-1196-4362-A5D9-04CB52F9948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4F8F9-8A95-44AB-84D2-3BBE57B5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8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F8F9-8A95-44AB-84D2-3BBE57B5A2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F8F9-8A95-44AB-84D2-3BBE57B5A2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5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F8F9-8A95-44AB-84D2-3BBE57B5A2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18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DF1C0-243D-B84C-91D0-197C92DDEA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17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F8F9-8A95-44AB-84D2-3BBE57B5A2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82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F8F9-8A95-44AB-84D2-3BBE57B5A2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2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F8F9-8A95-44AB-84D2-3BBE57B5A2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2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F8F9-8A95-44AB-84D2-3BBE57B5A2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75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F8F9-8A95-44AB-84D2-3BBE57B5A2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5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1562"/>
            <a:ext cx="6097405" cy="1143000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97906"/>
            <a:ext cx="6097405" cy="3828258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4F55-3486-BA47-BB6A-46E41EAC59D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FF8C-56FF-F944-BA42-2A88584359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16670" y="3971068"/>
            <a:ext cx="4365729" cy="30059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216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461048" y="4265217"/>
            <a:ext cx="3942184" cy="509190"/>
          </a:xfrm>
        </p:spPr>
        <p:txBody>
          <a:bodyPr>
            <a:normAutofit/>
          </a:bodyPr>
          <a:lstStyle>
            <a:lvl1pPr marL="0" indent="0">
              <a:buNone/>
              <a:defRPr sz="2160" b="1" i="0" baseline="0">
                <a:ln>
                  <a:noFill/>
                </a:ln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Heading Goes Here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461048" y="4774406"/>
            <a:ext cx="3942184" cy="1654968"/>
          </a:xfrm>
        </p:spPr>
        <p:txBody>
          <a:bodyPr>
            <a:normAutofit/>
          </a:bodyPr>
          <a:lstStyle>
            <a:lvl1pPr marL="0" marR="0" indent="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80" b="0" i="0" baseline="0">
                <a:ln>
                  <a:noFill/>
                </a:ln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o-RO" dirty="0" smtClean="0"/>
              <a:t>Lorem ipsum dolor sit amet, consetetur sadipscing elitr, sed diam nonumy eirmod tempor invidunt ut labore et dolore magna aliquyam erat, sed diam voluptua.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81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4F55-3486-BA47-BB6A-46E41EAC59D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FF8C-56FF-F944-BA42-2A88584359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297906"/>
            <a:ext cx="6097405" cy="3828258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  <p:sldLayoutId id="214748367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853" y="2026921"/>
            <a:ext cx="6401137" cy="27127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0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Trevor Bungay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PTSD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Wellness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Trauma Healing Centers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Workplace Cannabis Consulting</a:t>
            </a:r>
          </a:p>
          <a:p>
            <a:endParaRPr lang="en-US" sz="20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pic>
        <p:nvPicPr>
          <p:cNvPr id="6" name="Picture 5" descr="Screen Shot 2014-12-12 at 11.29.3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" y="5951284"/>
            <a:ext cx="1770160" cy="772466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306013" y="5903087"/>
            <a:ext cx="3196387" cy="897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Toll Free: 1-844-429-6074</a:t>
            </a:r>
          </a:p>
          <a:p>
            <a:pPr marL="0" indent="0" algn="ctr">
              <a:buNone/>
            </a:pPr>
            <a:r>
              <a:rPr lang="en-CA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www.traumahc.com</a:t>
            </a:r>
            <a:endParaRPr lang="en-CA" sz="2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4525"/>
            <a:ext cx="9403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Trauma Healing Centers and </a:t>
            </a:r>
          </a:p>
          <a:p>
            <a:pPr algn="ctr"/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Workplace Cannabis Consulting </a:t>
            </a:r>
          </a:p>
          <a:p>
            <a:pPr algn="ctr"/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for NBCDA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733" y="5932269"/>
            <a:ext cx="1242323" cy="92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2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latin typeface="Arial Black" charset="0"/>
                <a:ea typeface="Arial Black" charset="0"/>
                <a:cs typeface="Arial Black" charset="0"/>
              </a:rPr>
              <a:t>How we help</a:t>
            </a:r>
            <a:endParaRPr lang="en-US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40" y="2277202"/>
            <a:ext cx="5487665" cy="4089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Consulting Services</a:t>
            </a:r>
          </a:p>
          <a:p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Management &amp;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workforce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education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; focus on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health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dirty="0">
                <a:latin typeface="Arial Black" charset="0"/>
                <a:ea typeface="Arial Black" charset="0"/>
                <a:cs typeface="Arial Black" charset="0"/>
              </a:rPr>
              <a:t>&amp;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safety</a:t>
            </a:r>
            <a:r>
              <a:rPr lang="ro-RO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-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to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dirty="0" err="1">
                <a:latin typeface="Arial Black" charset="0"/>
                <a:ea typeface="Arial Black" charset="0"/>
                <a:cs typeface="Arial Black" charset="0"/>
              </a:rPr>
              <a:t>remain</a:t>
            </a:r>
            <a:r>
              <a:rPr lang="ro-RO" dirty="0">
                <a:latin typeface="Arial Black" charset="0"/>
                <a:ea typeface="Arial Black" charset="0"/>
                <a:cs typeface="Arial Black" charset="0"/>
              </a:rPr>
              <a:t> safe 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at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work</a:t>
            </a:r>
            <a:endParaRPr lang="ro-RO" dirty="0" smtClean="0">
              <a:latin typeface="Arial Black" charset="0"/>
              <a:ea typeface="Arial Black" charset="0"/>
              <a:cs typeface="Arial Black" charset="0"/>
            </a:endParaRPr>
          </a:p>
          <a:p>
            <a:pPr marL="0" indent="0">
              <a:buNone/>
            </a:pPr>
            <a:endParaRPr lang="ro-RO" dirty="0" smtClean="0">
              <a:latin typeface="Arial Black" charset="0"/>
              <a:ea typeface="Arial Black" charset="0"/>
              <a:cs typeface="Arial Black" charset="0"/>
            </a:endParaRPr>
          </a:p>
          <a:p>
            <a:pPr marL="0" indent="0">
              <a:buNone/>
            </a:pP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Medical Services</a:t>
            </a:r>
          </a:p>
          <a:p>
            <a:r>
              <a:rPr lang="ro-RO" dirty="0">
                <a:latin typeface="Arial Black" charset="0"/>
                <a:ea typeface="Arial Black" charset="0"/>
                <a:cs typeface="Arial Black" charset="0"/>
              </a:rPr>
              <a:t>I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ndependent </a:t>
            </a:r>
            <a:r>
              <a:rPr lang="ro-RO" dirty="0">
                <a:latin typeface="Arial Black" charset="0"/>
                <a:ea typeface="Arial Black" charset="0"/>
                <a:cs typeface="Arial Black" charset="0"/>
              </a:rPr>
              <a:t>medical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examinations</a:t>
            </a:r>
            <a:endParaRPr lang="ro-RO" dirty="0" smtClean="0">
              <a:latin typeface="Arial Black" charset="0"/>
              <a:ea typeface="Arial Black" charset="0"/>
              <a:cs typeface="Arial Black" charset="0"/>
            </a:endParaRPr>
          </a:p>
          <a:p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Medical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claims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 management</a:t>
            </a:r>
          </a:p>
          <a:p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Drug plan /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pharmacy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review</a:t>
            </a:r>
            <a:endParaRPr lang="ro-RO" dirty="0" smtClean="0">
              <a:latin typeface="Arial Black" charset="0"/>
              <a:ea typeface="Arial Black" charset="0"/>
              <a:cs typeface="Arial Black" charset="0"/>
            </a:endParaRPr>
          </a:p>
          <a:p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Return-to-work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support</a:t>
            </a:r>
            <a:r>
              <a:rPr lang="ro-RO" dirty="0" smtClean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dirty="0" err="1" smtClean="0">
                <a:latin typeface="Arial Black" charset="0"/>
                <a:ea typeface="Arial Black" charset="0"/>
                <a:cs typeface="Arial Black" charset="0"/>
              </a:rPr>
              <a:t>services</a:t>
            </a:r>
            <a:endParaRPr lang="ro-RO" dirty="0" smtClean="0"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4" name="50840680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5906" y="2757515"/>
            <a:ext cx="3059007" cy="2039338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24" y="121388"/>
            <a:ext cx="1989582" cy="148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4-12-12 at 11.29.3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86" y="1825578"/>
            <a:ext cx="2124987" cy="927306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2316481" y="1810588"/>
            <a:ext cx="6572686" cy="1346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Email: </a:t>
            </a:r>
            <a:r>
              <a:rPr lang="en-C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info@traumahc.com</a:t>
            </a:r>
            <a:endParaRPr lang="en-CA" sz="2000" b="1" dirty="0" smtClean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Toll Free: 1-844-429-6074</a:t>
            </a:r>
          </a:p>
          <a:p>
            <a:pPr marL="0" indent="0" algn="ctr">
              <a:buNone/>
            </a:pPr>
            <a:r>
              <a:rPr lang="en-CA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Web: </a:t>
            </a:r>
            <a:r>
              <a:rPr lang="en-C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www.traumahc.com</a:t>
            </a:r>
            <a:endParaRPr lang="en-CA" sz="2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316480" y="4139904"/>
            <a:ext cx="6878319" cy="1503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Email: </a:t>
            </a:r>
            <a:r>
              <a:rPr lang="en-CA" sz="20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info@workplacecannabisconsulting.com</a:t>
            </a:r>
            <a:endParaRPr lang="en-CA" sz="2000" b="1" dirty="0" smtClean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1-877-696-8922</a:t>
            </a:r>
          </a:p>
          <a:p>
            <a:pPr marL="0" indent="0" algn="ctr">
              <a:buNone/>
            </a:pPr>
            <a:r>
              <a:rPr lang="en-CA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Web: </a:t>
            </a:r>
            <a:r>
              <a:rPr lang="en-CA" sz="20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www.workplacecannabisconsulting.com</a:t>
            </a:r>
            <a:endParaRPr lang="en-CA" sz="2000" b="1" dirty="0" smtClean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sz="20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6479" y="350520"/>
            <a:ext cx="6722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Thank you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01" y="4082087"/>
            <a:ext cx="1902072" cy="156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1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327" y="269822"/>
            <a:ext cx="6590763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Trevor Bungay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3" y="1186397"/>
            <a:ext cx="3057994" cy="502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57796" y="1118110"/>
            <a:ext cx="8834203" cy="50924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18 Years in the infantry with 2RCR</a:t>
            </a: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7 Tours : Bosnia, Eritrea, Haiti, Afghanistan x 4</a:t>
            </a: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After 2007 first signs of PTSD</a:t>
            </a: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2013-2014 Attempted suicide twice</a:t>
            </a: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Loss of friends and family</a:t>
            </a: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Decision to make a change</a:t>
            </a:r>
          </a:p>
        </p:txBody>
      </p:sp>
    </p:spTree>
    <p:extLst>
      <p:ext uri="{BB962C8B-B14F-4D97-AF65-F5344CB8AC3E}">
        <p14:creationId xmlns:p14="http://schemas.microsoft.com/office/powerpoint/2010/main" val="392342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344" y="35476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PTSD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01" y="1381100"/>
            <a:ext cx="8596668" cy="433015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I made up my mind to start getting well.  </a:t>
            </a: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The next 6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months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were full of hard work.  I fought dependency to prescription drugs.  I started using medical cannabis.  It was a game changer.  </a:t>
            </a: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I was going to therapy on a regular basis, exercising and was eating and sleeping better. </a:t>
            </a: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I was re-energized and started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2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businesses.  I also began helping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other veterans with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PTSD.</a:t>
            </a:r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Trauma Healing Centers heard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what I was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doing.  They wanted to help and hire veterans like myself.   </a:t>
            </a:r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4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2540000" cy="3200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28935702"/>
              </p:ext>
            </p:extLst>
          </p:nvPr>
        </p:nvGraphicFramePr>
        <p:xfrm>
          <a:off x="3238291" y="609600"/>
          <a:ext cx="4899869" cy="4084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6761" y="773849"/>
            <a:ext cx="24915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Medication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Sleep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Therapy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Nutrition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Exercise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Alcohol reduction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Peer Support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768322" y="773849"/>
            <a:ext cx="130974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Yoga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Nature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Sports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Faith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Art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Music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9099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Opened our doors in Jan 2015. We now have 8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clinics open and are poised to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open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more this year.  We have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over 6000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clients and the phones is busy daily. </a:t>
            </a:r>
            <a:endParaRPr lang="en-US" sz="20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Trauma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Healing Centers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is a complete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resource center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that develops a total health care plan. </a:t>
            </a:r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We are a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dedicated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team of professionals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focused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on healing patients suffering from PTSD, chronic pain and </a:t>
            </a:r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chronic illness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through a multi-disciplinary approach.</a:t>
            </a:r>
          </a:p>
        </p:txBody>
      </p:sp>
      <p:pic>
        <p:nvPicPr>
          <p:cNvPr id="4" name="Picture 3" descr="Screen Shot 2014-12-12 at 11.29.3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934" y="-19921"/>
            <a:ext cx="4312529" cy="198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4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067" y="1459120"/>
            <a:ext cx="5596039" cy="416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6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738294" y="2560320"/>
            <a:ext cx="8596668" cy="4697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Over 200,000 Canadians are registered to purchase medical cannabis</a:t>
            </a:r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22% of Canadian adults consume recreational cannabis and additional 17% state they will try once legal</a:t>
            </a:r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45% of Human Resources Professionals Association members do not believe their current workplace policies address the legalization of cannabis</a:t>
            </a:r>
          </a:p>
          <a:p>
            <a:r>
              <a:rPr lang="en-US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Our reputation as the premier expert on medical cannabis has lead to the evolution of WCC.</a:t>
            </a:r>
          </a:p>
          <a:p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24" y="121388"/>
            <a:ext cx="1989582" cy="148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5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2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3200" b="1" dirty="0" smtClean="0">
                <a:latin typeface="Arial Black" charset="0"/>
                <a:ea typeface="Arial Black" charset="0"/>
                <a:cs typeface="Arial Black" charset="0"/>
              </a:rPr>
              <a:t>Who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b="1" dirty="0" smtClean="0">
                <a:latin typeface="Arial Black" charset="0"/>
                <a:ea typeface="Arial Black" charset="0"/>
                <a:cs typeface="Arial Black" charset="0"/>
              </a:rPr>
              <a:t>we are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40" y="2297906"/>
            <a:ext cx="4989518" cy="3828258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 Black" charset="0"/>
                <a:ea typeface="Arial Black" charset="0"/>
                <a:cs typeface="Arial Black" charset="0"/>
              </a:rPr>
              <a:t>Team of medical professionals with </a:t>
            </a:r>
            <a:r>
              <a:rPr lang="en-US" sz="2000" b="1" dirty="0">
                <a:latin typeface="Arial Black" charset="0"/>
                <a:ea typeface="Arial Black" charset="0"/>
                <a:cs typeface="Arial Black" charset="0"/>
              </a:rPr>
              <a:t>comprehensive training and education on </a:t>
            </a:r>
            <a:r>
              <a:rPr lang="en-US" sz="2000" b="1" dirty="0" smtClean="0">
                <a:latin typeface="Arial Black" charset="0"/>
                <a:ea typeface="Arial Black" charset="0"/>
                <a:cs typeface="Arial Black" charset="0"/>
              </a:rPr>
              <a:t>cannabis</a:t>
            </a:r>
            <a:endParaRPr lang="en-US" sz="2000" b="1" dirty="0">
              <a:latin typeface="Arial Black" charset="0"/>
              <a:ea typeface="Arial Black" charset="0"/>
              <a:cs typeface="Arial Black" charset="0"/>
            </a:endParaRPr>
          </a:p>
          <a:p>
            <a:endParaRPr lang="en-US" sz="2000" b="1" dirty="0" smtClean="0">
              <a:latin typeface="Arial Black" charset="0"/>
              <a:ea typeface="Arial Black" charset="0"/>
              <a:cs typeface="Arial Black" charset="0"/>
            </a:endParaRPr>
          </a:p>
          <a:p>
            <a:r>
              <a:rPr lang="en-US" sz="2000" b="1" dirty="0" smtClean="0">
                <a:latin typeface="Arial Black" charset="0"/>
                <a:ea typeface="Arial Black" charset="0"/>
                <a:cs typeface="Arial Black" charset="0"/>
              </a:rPr>
              <a:t>Physicians </a:t>
            </a:r>
            <a:r>
              <a:rPr lang="en-US" sz="2000" b="1" dirty="0">
                <a:latin typeface="Arial Black" charset="0"/>
                <a:ea typeface="Arial Black" charset="0"/>
                <a:cs typeface="Arial Black" charset="0"/>
              </a:rPr>
              <a:t>with </a:t>
            </a:r>
            <a:r>
              <a:rPr lang="en-US" sz="2000" b="1" dirty="0" smtClean="0">
                <a:latin typeface="Arial Black" charset="0"/>
                <a:ea typeface="Arial Black" charset="0"/>
                <a:cs typeface="Arial Black" charset="0"/>
              </a:rPr>
              <a:t>musculoskeletal </a:t>
            </a:r>
            <a:r>
              <a:rPr lang="en-US" sz="2000" b="1" dirty="0">
                <a:latin typeface="Arial Black" charset="0"/>
                <a:ea typeface="Arial Black" charset="0"/>
                <a:cs typeface="Arial Black" charset="0"/>
              </a:rPr>
              <a:t>and occupational health and safety expertise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Healthcare Professionals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o-RO" dirty="0" err="1" smtClean="0"/>
              <a:t>Helping</a:t>
            </a:r>
            <a:r>
              <a:rPr lang="ro-RO" dirty="0" smtClean="0"/>
              <a:t> </a:t>
            </a:r>
            <a:r>
              <a:rPr lang="ro-RO" dirty="0" err="1" smtClean="0"/>
              <a:t>firms</a:t>
            </a:r>
            <a:r>
              <a:rPr lang="ro-RO" dirty="0" smtClean="0"/>
              <a:t> navigate </a:t>
            </a:r>
            <a:r>
              <a:rPr lang="ro-RO" dirty="0" err="1"/>
              <a:t>the</a:t>
            </a:r>
            <a:r>
              <a:rPr lang="ro-RO" dirty="0"/>
              <a:t> </a:t>
            </a:r>
            <a:r>
              <a:rPr lang="ro-RO" dirty="0" err="1"/>
              <a:t>complexities</a:t>
            </a:r>
            <a:r>
              <a:rPr lang="ro-RO" dirty="0"/>
              <a:t> </a:t>
            </a:r>
            <a:r>
              <a:rPr lang="ro-RO" dirty="0" err="1"/>
              <a:t>associated</a:t>
            </a:r>
            <a:r>
              <a:rPr lang="ro-RO" dirty="0"/>
              <a:t> </a:t>
            </a:r>
            <a:r>
              <a:rPr lang="ro-RO" dirty="0" err="1"/>
              <a:t>with</a:t>
            </a:r>
            <a:r>
              <a:rPr lang="ro-RO" dirty="0"/>
              <a:t> medical </a:t>
            </a:r>
            <a:r>
              <a:rPr lang="ro-RO" dirty="0" err="1"/>
              <a:t>and</a:t>
            </a:r>
            <a:r>
              <a:rPr lang="ro-RO" dirty="0"/>
              <a:t> </a:t>
            </a:r>
            <a:r>
              <a:rPr lang="ro-RO" dirty="0" err="1"/>
              <a:t>recreational</a:t>
            </a:r>
            <a:r>
              <a:rPr lang="ro-RO" dirty="0"/>
              <a:t> </a:t>
            </a:r>
            <a:r>
              <a:rPr lang="ro-RO" dirty="0" err="1" smtClean="0"/>
              <a:t>cannabis</a:t>
            </a:r>
            <a:r>
              <a:rPr lang="ro-RO" dirty="0" smtClean="0"/>
              <a:t>.</a:t>
            </a:r>
            <a:endParaRPr lang="en-US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24" y="121388"/>
            <a:ext cx="1989582" cy="148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63" y="359764"/>
            <a:ext cx="8596668" cy="193814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b="1" dirty="0" smtClean="0">
                <a:latin typeface="Arial Black" charset="0"/>
                <a:ea typeface="Arial Black" charset="0"/>
                <a:cs typeface="Arial Black" charset="0"/>
              </a:rPr>
              <a:t>Who </a:t>
            </a:r>
            <a:r>
              <a:rPr lang="en-US" sz="3200" b="1" dirty="0">
                <a:latin typeface="Arial Black" charset="0"/>
                <a:ea typeface="Arial Black" charset="0"/>
                <a:cs typeface="Arial Black" charset="0"/>
              </a:rPr>
              <a:t>we 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58240" y="2297906"/>
            <a:ext cx="4846320" cy="38282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Employers</a:t>
            </a:r>
            <a:endParaRPr lang="ro-RO" sz="2000" b="1" dirty="0">
              <a:latin typeface="Arial Black" charset="0"/>
              <a:ea typeface="Arial Black" charset="0"/>
              <a:cs typeface="Arial Black" charset="0"/>
            </a:endParaRPr>
          </a:p>
          <a:p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Insurance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Firms</a:t>
            </a:r>
            <a:endParaRPr lang="ro-RO" sz="2000" b="1" dirty="0">
              <a:latin typeface="Arial Black" charset="0"/>
              <a:ea typeface="Arial Black" charset="0"/>
              <a:cs typeface="Arial Black" charset="0"/>
            </a:endParaRPr>
          </a:p>
          <a:p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Legal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Firms</a:t>
            </a:r>
            <a:endParaRPr lang="ro-RO" sz="2000" b="1" dirty="0">
              <a:latin typeface="Arial Black" charset="0"/>
              <a:ea typeface="Arial Black" charset="0"/>
              <a:cs typeface="Arial Black" charset="0"/>
            </a:endParaRPr>
          </a:p>
          <a:p>
            <a:endParaRPr lang="ro-RO" sz="2000" b="1" dirty="0">
              <a:latin typeface="Arial Black" charset="0"/>
              <a:ea typeface="Arial Black" charset="0"/>
              <a:cs typeface="Arial Black" charset="0"/>
            </a:endParaRPr>
          </a:p>
          <a:p>
            <a:pPr marL="0" indent="0">
              <a:buNone/>
            </a:pPr>
            <a:r>
              <a:rPr lang="ro-RO" sz="2000" b="1" dirty="0" err="1" smtClean="0">
                <a:latin typeface="Arial Black" charset="0"/>
                <a:ea typeface="Arial Black" charset="0"/>
                <a:cs typeface="Arial Black" charset="0"/>
              </a:rPr>
              <a:t>By</a:t>
            </a:r>
            <a:r>
              <a:rPr lang="ro-RO" sz="2000" b="1" dirty="0" smtClean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sz="2000" b="1" dirty="0" err="1" smtClean="0">
                <a:latin typeface="Arial Black" charset="0"/>
                <a:ea typeface="Arial Black" charset="0"/>
                <a:cs typeface="Arial Black" charset="0"/>
              </a:rPr>
              <a:t>providing</a:t>
            </a:r>
            <a:r>
              <a:rPr lang="ro-RO" sz="2000" b="1" dirty="0" smtClean="0">
                <a:latin typeface="Arial Black" charset="0"/>
                <a:ea typeface="Arial Black" charset="0"/>
                <a:cs typeface="Arial Black" charset="0"/>
              </a:rPr>
              <a:t> on-site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cannabis</a:t>
            </a:r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education</a:t>
            </a:r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, </a:t>
            </a:r>
            <a:r>
              <a:rPr lang="ro-RO" sz="2000" b="1" dirty="0" smtClean="0">
                <a:latin typeface="Arial Black" charset="0"/>
                <a:ea typeface="Arial Black" charset="0"/>
                <a:cs typeface="Arial Black" charset="0"/>
              </a:rPr>
              <a:t>medical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and</a:t>
            </a:r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 consulting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services</a:t>
            </a:r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sz="2000" b="1" dirty="0" err="1" smtClean="0">
                <a:latin typeface="Arial Black" charset="0"/>
                <a:ea typeface="Arial Black" charset="0"/>
                <a:cs typeface="Arial Black" charset="0"/>
              </a:rPr>
              <a:t>that</a:t>
            </a:r>
            <a:r>
              <a:rPr lang="ro-RO" sz="2000" b="1" dirty="0" smtClean="0">
                <a:latin typeface="Arial Black" charset="0"/>
                <a:ea typeface="Arial Black" charset="0"/>
                <a:cs typeface="Arial Black" charset="0"/>
              </a:rPr>
              <a:t> are </a:t>
            </a:r>
            <a:r>
              <a:rPr lang="ro-RO" sz="2000" b="1" dirty="0" err="1" smtClean="0">
                <a:latin typeface="Arial Black" charset="0"/>
                <a:ea typeface="Arial Black" charset="0"/>
                <a:cs typeface="Arial Black" charset="0"/>
              </a:rPr>
              <a:t>customized</a:t>
            </a:r>
            <a:r>
              <a:rPr lang="ro-RO" sz="2000" b="1" dirty="0" smtClean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and</a:t>
            </a:r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 in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keeping</a:t>
            </a:r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with</a:t>
            </a:r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sz="2000" b="1" dirty="0" err="1">
                <a:latin typeface="Arial Black" charset="0"/>
                <a:ea typeface="Arial Black" charset="0"/>
                <a:cs typeface="Arial Black" charset="0"/>
              </a:rPr>
              <a:t>government</a:t>
            </a:r>
            <a:r>
              <a:rPr lang="ro-RO" sz="20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ro-RO" sz="2000" b="1" dirty="0" err="1" smtClean="0">
                <a:latin typeface="Arial Black" charset="0"/>
                <a:ea typeface="Arial Black" charset="0"/>
                <a:cs typeface="Arial Black" charset="0"/>
              </a:rPr>
              <a:t>policies</a:t>
            </a:r>
            <a:r>
              <a:rPr lang="ro-RO" sz="2000" b="1" dirty="0" smtClean="0">
                <a:latin typeface="Arial Black" charset="0"/>
                <a:ea typeface="Arial Black" charset="0"/>
                <a:cs typeface="Arial Black" charset="0"/>
              </a:rPr>
              <a:t>.</a:t>
            </a:r>
            <a:endParaRPr lang="ro-RO" sz="20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6" name="508406800.jpg"/>
          <p:cNvPicPr>
            <a:picLocks noGrp="1" noChangeAspect="1"/>
          </p:cNvPicPr>
          <p:nvPr>
            <p:ph idx="4294967295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7440" y="2594766"/>
            <a:ext cx="3321855" cy="2217078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743" y="226536"/>
            <a:ext cx="1888707" cy="1407392"/>
          </a:xfrm>
        </p:spPr>
      </p:pic>
    </p:spTree>
    <p:extLst>
      <p:ext uri="{BB962C8B-B14F-4D97-AF65-F5344CB8AC3E}">
        <p14:creationId xmlns:p14="http://schemas.microsoft.com/office/powerpoint/2010/main" val="11453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2316</TotalTime>
  <Words>438</Words>
  <Application>Microsoft Macintosh PowerPoint</Application>
  <PresentationFormat>Widescreen</PresentationFormat>
  <Paragraphs>101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Black</vt:lpstr>
      <vt:lpstr>Calibri</vt:lpstr>
      <vt:lpstr>Trebuchet MS</vt:lpstr>
      <vt:lpstr>Wingdings</vt:lpstr>
      <vt:lpstr>Wingdings 3</vt:lpstr>
      <vt:lpstr>Arial</vt:lpstr>
      <vt:lpstr>Facet</vt:lpstr>
      <vt:lpstr>PowerPoint Presentation</vt:lpstr>
      <vt:lpstr>Trevor Bungay </vt:lpstr>
      <vt:lpstr>PTSD </vt:lpstr>
      <vt:lpstr>                         </vt:lpstr>
      <vt:lpstr>PowerPoint Presentation</vt:lpstr>
      <vt:lpstr>PowerPoint Presentation</vt:lpstr>
      <vt:lpstr>PowerPoint Presentation</vt:lpstr>
      <vt:lpstr> Who we are </vt:lpstr>
      <vt:lpstr>  Who we serve</vt:lpstr>
      <vt:lpstr>  How we help</vt:lpstr>
      <vt:lpstr>PowerPoint Presentation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– HOPE – TRUST</dc:title>
  <dc:creator>Candice</dc:creator>
  <cp:lastModifiedBy>TREV BUNGAY</cp:lastModifiedBy>
  <cp:revision>220</cp:revision>
  <cp:lastPrinted>2017-01-19T17:33:49Z</cp:lastPrinted>
  <dcterms:created xsi:type="dcterms:W3CDTF">2015-02-06T15:30:22Z</dcterms:created>
  <dcterms:modified xsi:type="dcterms:W3CDTF">2017-11-21T22:02:54Z</dcterms:modified>
</cp:coreProperties>
</file>