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81" r:id="rId3"/>
    <p:sldId id="261" r:id="rId4"/>
    <p:sldId id="262" r:id="rId5"/>
    <p:sldId id="282" r:id="rId6"/>
    <p:sldId id="278" r:id="rId7"/>
    <p:sldId id="275" r:id="rId8"/>
    <p:sldId id="280" r:id="rId9"/>
    <p:sldId id="268" r:id="rId10"/>
    <p:sldId id="269" r:id="rId11"/>
    <p:sldId id="279" r:id="rId12"/>
    <p:sldId id="263" r:id="rId13"/>
    <p:sldId id="264" r:id="rId14"/>
    <p:sldId id="276" r:id="rId15"/>
    <p:sldId id="274" r:id="rId16"/>
    <p:sldId id="277" r:id="rId17"/>
    <p:sldId id="267" r:id="rId18"/>
    <p:sldId id="285" r:id="rId19"/>
    <p:sldId id="256" r:id="rId20"/>
    <p:sldId id="257" r:id="rId21"/>
    <p:sldId id="270" r:id="rId22"/>
    <p:sldId id="273" r:id="rId23"/>
    <p:sldId id="266" r:id="rId24"/>
    <p:sldId id="283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81" autoAdjust="0"/>
    <p:restoredTop sz="94660"/>
  </p:normalViewPr>
  <p:slideViewPr>
    <p:cSldViewPr snapToGrid="0" snapToObjects="1" showGuides="1">
      <p:cViewPr>
        <p:scale>
          <a:sx n="85" d="100"/>
          <a:sy n="85" d="100"/>
        </p:scale>
        <p:origin x="-136" y="-152"/>
      </p:cViewPr>
      <p:guideLst>
        <p:guide orient="horz" pos="21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509D-45F5-C34A-AB98-4CDCEDE3CA55}" type="datetimeFigureOut">
              <a:rPr lang="en-US" smtClean="0"/>
              <a:t>17-11-10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FBA7-6F8D-934D-8500-10815039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67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509D-45F5-C34A-AB98-4CDCEDE3CA55}" type="datetimeFigureOut">
              <a:rPr lang="en-US" smtClean="0"/>
              <a:t>17-11-10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FBA7-6F8D-934D-8500-10815039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3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509D-45F5-C34A-AB98-4CDCEDE3CA55}" type="datetimeFigureOut">
              <a:rPr lang="en-US" smtClean="0"/>
              <a:t>17-11-10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FBA7-6F8D-934D-8500-10815039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51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509D-45F5-C34A-AB98-4CDCEDE3CA55}" type="datetimeFigureOut">
              <a:rPr lang="en-US" smtClean="0"/>
              <a:t>17-11-10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FBA7-6F8D-934D-8500-10815039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2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509D-45F5-C34A-AB98-4CDCEDE3CA55}" type="datetimeFigureOut">
              <a:rPr lang="en-US" smtClean="0"/>
              <a:t>17-11-10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FBA7-6F8D-934D-8500-10815039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64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509D-45F5-C34A-AB98-4CDCEDE3CA55}" type="datetimeFigureOut">
              <a:rPr lang="en-US" smtClean="0"/>
              <a:t>17-11-10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FBA7-6F8D-934D-8500-10815039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1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509D-45F5-C34A-AB98-4CDCEDE3CA55}" type="datetimeFigureOut">
              <a:rPr lang="en-US" smtClean="0"/>
              <a:t>17-11-10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FBA7-6F8D-934D-8500-10815039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4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509D-45F5-C34A-AB98-4CDCEDE3CA55}" type="datetimeFigureOut">
              <a:rPr lang="en-US" smtClean="0"/>
              <a:t>17-11-10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FBA7-6F8D-934D-8500-10815039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4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509D-45F5-C34A-AB98-4CDCEDE3CA55}" type="datetimeFigureOut">
              <a:rPr lang="en-US" smtClean="0"/>
              <a:t>17-11-10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FBA7-6F8D-934D-8500-10815039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509D-45F5-C34A-AB98-4CDCEDE3CA55}" type="datetimeFigureOut">
              <a:rPr lang="en-US" smtClean="0"/>
              <a:t>17-11-10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FBA7-6F8D-934D-8500-10815039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90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1509D-45F5-C34A-AB98-4CDCEDE3CA55}" type="datetimeFigureOut">
              <a:rPr lang="en-US" smtClean="0"/>
              <a:t>17-11-10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FBA7-6F8D-934D-8500-10815039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9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1509D-45F5-C34A-AB98-4CDCEDE3CA55}" type="datetimeFigureOut">
              <a:rPr lang="en-US" smtClean="0"/>
              <a:t>17-11-10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BFBA7-6F8D-934D-8500-10815039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8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Relationship Id="rId25" Type="http://schemas.openxmlformats.org/officeDocument/2006/relationships/image" Target="../media/image46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138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33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84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83" y="3262382"/>
            <a:ext cx="2052258" cy="2540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19" y="3273426"/>
            <a:ext cx="1931883" cy="2529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83" y="3262382"/>
            <a:ext cx="2208894" cy="2533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3" y="3262382"/>
            <a:ext cx="2395158" cy="253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1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itter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250507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7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per_OneSheet (5)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74523" cy="6858000"/>
          </a:xfrm>
          <a:prstGeom prst="rect">
            <a:avLst/>
          </a:prstGeom>
        </p:spPr>
      </p:pic>
      <p:pic>
        <p:nvPicPr>
          <p:cNvPr id="4" name="Picture 3" descr="19114448_10158913327905360_744669815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503" y="0"/>
            <a:ext cx="3975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2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9073840_10158913327900360_146823537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75497" cy="6858000"/>
          </a:xfrm>
          <a:prstGeom prst="rect">
            <a:avLst/>
          </a:prstGeom>
        </p:spPr>
      </p:pic>
      <p:pic>
        <p:nvPicPr>
          <p:cNvPr id="9" name="Picture 8" descr="20645299_1291446690968194_4138912918780470450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92" y="0"/>
            <a:ext cx="3964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89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1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92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8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5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9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nada_entrep_icons_shawn_700x4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294"/>
            <a:ext cx="9144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85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766528_10154956004086272_187738568_o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07" y="0"/>
            <a:ext cx="3805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18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528096_1042265062577625_5454872568126453116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4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14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447" y="3429000"/>
            <a:ext cx="1410890" cy="18291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7690"/>
            <a:ext cx="1628775" cy="15803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90" y="5241472"/>
            <a:ext cx="1530803" cy="16165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033" y="5192487"/>
            <a:ext cx="1538967" cy="16875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39" y="3561813"/>
            <a:ext cx="1563461" cy="16796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24" y="1"/>
            <a:ext cx="1552664" cy="17145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98" y="3559628"/>
            <a:ext cx="1540986" cy="169817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19" y="1"/>
            <a:ext cx="1564481" cy="16981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268232"/>
            <a:ext cx="1541690" cy="15897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32" y="3560311"/>
            <a:ext cx="1510224" cy="1713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72" y="1"/>
            <a:ext cx="1543051" cy="17145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89" y="5204042"/>
            <a:ext cx="1555297" cy="165395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16" y="5241473"/>
            <a:ext cx="1403917" cy="161652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935" y="1687739"/>
            <a:ext cx="1564066" cy="187189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43" y="3429001"/>
            <a:ext cx="1577235" cy="177981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18" y="1"/>
            <a:ext cx="1559293" cy="174715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1676399"/>
            <a:ext cx="1469571" cy="18832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91" y="1710191"/>
            <a:ext cx="1559609" cy="184943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95" y="1"/>
            <a:ext cx="1546622" cy="173082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553766" cy="174715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34" y="1747159"/>
            <a:ext cx="1585913" cy="181247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97730"/>
            <a:ext cx="1611455" cy="169272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0333"/>
            <a:ext cx="1562622" cy="18092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89" y="1720625"/>
            <a:ext cx="1545262" cy="183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20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4529" y="1796227"/>
            <a:ext cx="50949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Gill Sans"/>
                <a:cs typeface="Gill Sans"/>
              </a:rPr>
              <a:t>Welcome 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Gill Sans"/>
              <a:cs typeface="Gill Sans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Gill Sans"/>
                <a:cs typeface="Gill Sans"/>
              </a:rPr>
              <a:t>to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Gill Sans"/>
              <a:cs typeface="Gill Sans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Gill Sans"/>
                <a:cs typeface="Gill Sans"/>
              </a:rPr>
              <a:t>Post with Purpose</a:t>
            </a:r>
            <a:endParaRPr lang="en-US" sz="3600" b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73324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9177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28" y="0"/>
            <a:ext cx="2891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60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_64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644" r="-63644"/>
          <a:stretch>
            <a:fillRect/>
          </a:stretch>
        </p:blipFill>
        <p:spPr>
          <a:xfrm>
            <a:off x="-1647107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2928490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66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730" y="833285"/>
            <a:ext cx="6885389" cy="51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96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138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12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2181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As long as I made it about someone else </a:t>
            </a:r>
          </a:p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it could never be about me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9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5294" y="3010584"/>
            <a:ext cx="421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Thank you!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26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DxUNBF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" y="0"/>
            <a:ext cx="9130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61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DxUNBUN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" y="0"/>
            <a:ext cx="9130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09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90422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What is the purpose of </a:t>
            </a:r>
            <a:r>
              <a:rPr lang="en-US" sz="3600" b="1" dirty="0" smtClean="0">
                <a:solidFill>
                  <a:schemeClr val="bg1"/>
                </a:solidFill>
              </a:rPr>
              <a:t>Social </a:t>
            </a:r>
            <a:r>
              <a:rPr lang="en-US" sz="3600" b="1" dirty="0" smtClean="0">
                <a:solidFill>
                  <a:srgbClr val="FFFFFF"/>
                </a:solidFill>
              </a:rPr>
              <a:t>Media?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57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cebo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250507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8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E63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76" y="0"/>
            <a:ext cx="4650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8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uTub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65" y="254896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6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0"/>
            <a:ext cx="4588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85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31</Words>
  <Application>Microsoft Macintosh PowerPoint</Application>
  <PresentationFormat>On-screen Show (4:3)</PresentationFormat>
  <Paragraphs>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Don't dis-my-ability consultation services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Smith</dc:creator>
  <cp:lastModifiedBy>Shawn Smith</cp:lastModifiedBy>
  <cp:revision>19</cp:revision>
  <dcterms:created xsi:type="dcterms:W3CDTF">2017-11-10T16:48:31Z</dcterms:created>
  <dcterms:modified xsi:type="dcterms:W3CDTF">2017-11-10T19:24:46Z</dcterms:modified>
</cp:coreProperties>
</file>